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304" r:id="rId6"/>
    <p:sldId id="305" r:id="rId7"/>
    <p:sldId id="306" r:id="rId8"/>
    <p:sldId id="307" r:id="rId9"/>
    <p:sldId id="301" r:id="rId10"/>
    <p:sldId id="282" r:id="rId11"/>
    <p:sldId id="290" r:id="rId12"/>
    <p:sldId id="302" r:id="rId13"/>
    <p:sldId id="303" r:id="rId14"/>
    <p:sldId id="297" r:id="rId15"/>
    <p:sldId id="263" r:id="rId16"/>
    <p:sldId id="258" r:id="rId17"/>
    <p:sldId id="285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7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7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4108" name="Rectangle 8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9" name="Rectangle 8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Flow Chart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161010-1D35-442C-8E08-4A5A6BD6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64" y="630936"/>
            <a:ext cx="5784783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Initialization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7D0D01-3EA4-44F0-A420-618B30A4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02" y="630936"/>
            <a:ext cx="3750708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Logic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802ED2-6450-44AF-8B08-A26B5D859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40" y="630936"/>
            <a:ext cx="3723231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3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Output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8453D3-E128-4893-87EF-7AEFE525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714500"/>
            <a:ext cx="6656832" cy="33284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4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Tied with Other Modules</a:t>
            </a:r>
          </a:p>
        </p:txBody>
      </p:sp>
      <p:pic>
        <p:nvPicPr>
          <p:cNvPr id="7" name="IMG_2113">
            <a:hlinkClick r:id="" action="ppaction://media"/>
            <a:extLst>
              <a:ext uri="{FF2B5EF4-FFF2-40B4-BE49-F238E27FC236}">
                <a16:creationId xmlns:a16="http://schemas.microsoft.com/office/drawing/2014/main" id="{3F766140-E8F4-4F47-B228-A3AE92224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633619"/>
            <a:ext cx="4114800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AFC74-235E-42EB-9E9D-1A761B32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7" y="1053635"/>
            <a:ext cx="10115185" cy="518236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39EEA2-139E-4F1F-A744-4A737D9116E1}"/>
              </a:ext>
            </a:extLst>
          </p:cNvPr>
          <p:cNvSpPr/>
          <p:nvPr/>
        </p:nvSpPr>
        <p:spPr>
          <a:xfrm>
            <a:off x="6567948" y="1986116"/>
            <a:ext cx="265471" cy="4282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22A66-F881-4249-B0DA-F7E614D5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172925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E19A6E-ED08-481F-96AC-E81F713E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6" y="1678796"/>
            <a:ext cx="4443877" cy="495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882C0-EAF4-4B1D-BBC0-CC9A08A1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380116"/>
            <a:ext cx="5596128" cy="36152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4400"/>
              <a:t>The Project Description &amp; Objectives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B65030-3949-40D2-84BA-CA80E6AC9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9072"/>
          <a:stretch/>
        </p:blipFill>
        <p:spPr bwMode="auto">
          <a:xfrm>
            <a:off x="20" y="10"/>
            <a:ext cx="450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0376" y="6356350"/>
            <a:ext cx="3713265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Project Opportunity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dirty="0"/>
              <a:t>Search &amp; Rescue: The rover could be modified to help in search and rescue operations by following a certain path in difficult terrains like snow. It will find people who in danger by making them flash a red light or a flare and detecting that. The gun on top could be replaced with a pointer that points towards the direction of the person in need of help.</a:t>
            </a:r>
          </a:p>
          <a:p>
            <a:endParaRPr lang="en-US" sz="1400" dirty="0"/>
          </a:p>
          <a:p>
            <a:endParaRPr lang="en-US" sz="1400" dirty="0"/>
          </a:p>
          <a:p>
            <a:pPr lvl="7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901184" y="1885862"/>
            <a:ext cx="6922008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3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3" name="Freeform: Shape 32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4" name="Freeform: Shape 323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4873752"/>
            <a:ext cx="3931920" cy="12070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3D Models for </a:t>
            </a:r>
            <a:r>
              <a:rPr lang="en-US" sz="2400"/>
              <a:t>the rover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809012"/>
            <a:ext cx="5989326" cy="25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Rectangle 325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A550-C6A2-4034-9924-313CFF68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354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73DD8-EFD7-4CA6-9A19-4DD20E32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5013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690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4962" y="6356350"/>
            <a:ext cx="18212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DF884-DE6E-40FD-B87E-72677C88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         Hardware		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C95AC-A9B7-429D-B7C9-8CC8D0AC8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Rubber band gun</a:t>
            </a:r>
          </a:p>
        </p:txBody>
      </p:sp>
      <p:pic>
        <p:nvPicPr>
          <p:cNvPr id="6" name="IMG_4222">
            <a:hlinkClick r:id="" action="ppaction://media"/>
            <a:extLst>
              <a:ext uri="{FF2B5EF4-FFF2-40B4-BE49-F238E27FC236}">
                <a16:creationId xmlns:a16="http://schemas.microsoft.com/office/drawing/2014/main" id="{F1BA21C5-7B23-4F67-BA3D-644BE74AA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7" name="IMG_4224" descr="A person holding a piece of paper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76AD0CA6-9633-4793-9D93-D56CB1B681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2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70AF6-B216-4779-BD90-B28E73F1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A28DB-94E0-4C96-AE6C-C05350E6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40FA-6B25-4869-90EF-052E05D5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F421-9749-492A-A0B5-DF76B0AA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Actuator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G_2149">
            <a:hlinkClick r:id="" action="ppaction://media"/>
            <a:extLst>
              <a:ext uri="{FF2B5EF4-FFF2-40B4-BE49-F238E27FC236}">
                <a16:creationId xmlns:a16="http://schemas.microsoft.com/office/drawing/2014/main" id="{4A34CAD6-1514-46F4-AA52-9DCA96E01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4449" y="625684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F193-0248-43D5-A7E2-A3A03D8D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37B6-1E90-40F1-9CDB-430BD90C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634E5E7C-1976-4C3E-A934-9425D4F2B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33">
            <a:extLst>
              <a:ext uri="{FF2B5EF4-FFF2-40B4-BE49-F238E27FC236}">
                <a16:creationId xmlns:a16="http://schemas.microsoft.com/office/drawing/2014/main" id="{78D323F3-5366-46A1-A430-A21785CAC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40FA-6B25-4869-90EF-052E05D5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4727448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	</a:t>
            </a:r>
          </a:p>
        </p:txBody>
      </p:sp>
      <p:sp>
        <p:nvSpPr>
          <p:cNvPr id="46" name="Rectangle: Rounded Corners 35">
            <a:extLst>
              <a:ext uri="{FF2B5EF4-FFF2-40B4-BE49-F238E27FC236}">
                <a16:creationId xmlns:a16="http://schemas.microsoft.com/office/drawing/2014/main" id="{F94368A0-A606-4A85-99C2-5DEC95FCC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F421-9749-492A-A0B5-DF76B0AA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184" y="5678424"/>
            <a:ext cx="6958584" cy="603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1V Regulator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6A26BC5-0D1E-4C44-8F08-9E2A1EE56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 r="-2" b="34447"/>
          <a:stretch/>
        </p:blipFill>
        <p:spPr>
          <a:xfrm>
            <a:off x="20" y="10"/>
            <a:ext cx="5989300" cy="4426159"/>
          </a:xfrm>
          <a:prstGeom prst="rect">
            <a:avLst/>
          </a:prstGeom>
        </p:spPr>
      </p:pic>
      <p:pic>
        <p:nvPicPr>
          <p:cNvPr id="10" name="Picture 9" descr="A picture containing text, device, meter, control panel&#10;&#10;Description automatically generated">
            <a:extLst>
              <a:ext uri="{FF2B5EF4-FFF2-40B4-BE49-F238E27FC236}">
                <a16:creationId xmlns:a16="http://schemas.microsoft.com/office/drawing/2014/main" id="{5C2ECCFE-3185-4298-A409-8E85A304B8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 r="-2" b="-2"/>
          <a:stretch/>
        </p:blipFill>
        <p:spPr>
          <a:xfrm>
            <a:off x="6202680" y="10"/>
            <a:ext cx="5989320" cy="44261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F193-0248-43D5-A7E2-A3A03D8D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37B6-1E90-40F1-9CDB-430BD90C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40FA-6B25-4869-90EF-052E05D5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Hardware	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F421-9749-492A-A0B5-DF76B0AA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/>
              <a:t>Comparator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F193-0248-43D5-A7E2-A3A03D8D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1952" y="6356350"/>
            <a:ext cx="301752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Dirk Thieme</a:t>
            </a:r>
          </a:p>
        </p:txBody>
      </p:sp>
      <p:pic>
        <p:nvPicPr>
          <p:cNvPr id="8" name="Picture 7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E15F5114-8382-49DA-A6BE-7DB748CF1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7" r="-2" b="2484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37B6-1E90-40F1-9CDB-430BD90C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7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3D Model</a:t>
            </a:r>
            <a:endParaRPr lang="en-US" sz="17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Decided to mount with double sided tape.</a:t>
            </a:r>
            <a:endParaRPr lang="en-US" sz="17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Might need to make some improvements</a:t>
            </a:r>
            <a:endParaRPr lang="en-US" sz="1700"/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Traces maybe too thin?</a:t>
            </a:r>
            <a:endParaRPr lang="en-US" sz="1700"/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OR gate might be too small to solder</a:t>
            </a:r>
            <a:endParaRPr lang="en-US" sz="1700"/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Trim pot will be bypassed with a standard resistor</a:t>
            </a:r>
            <a:endParaRPr lang="en-US" sz="1700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8E59D018-0B9F-421F-B5E0-56DA06E98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688222"/>
            <a:ext cx="6922008" cy="35821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311</Words>
  <Application>Microsoft Office PowerPoint</Application>
  <PresentationFormat>Widescreen</PresentationFormat>
  <Paragraphs>86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         Hardware  </vt:lpstr>
      <vt:lpstr>Hardware </vt:lpstr>
      <vt:lpstr>Hardware </vt:lpstr>
      <vt:lpstr>Hardware </vt:lpstr>
      <vt:lpstr>Hardware  </vt:lpstr>
      <vt:lpstr>Software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Dirk Thieme</cp:lastModifiedBy>
  <cp:revision>54</cp:revision>
  <dcterms:created xsi:type="dcterms:W3CDTF">2022-02-02T17:20:00Z</dcterms:created>
  <dcterms:modified xsi:type="dcterms:W3CDTF">2022-04-13T17:56:33Z</dcterms:modified>
</cp:coreProperties>
</file>